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dagio_Slab Bold" panose="00000800000000000000" pitchFamily="50" charset="-18"/>
      <p:bold r:id="rId11"/>
      <p:boldItalic r:id="rId12"/>
    </p:embeddedFont>
    <p:embeddedFont>
      <p:font typeface="Adagio_Slab Light" panose="00000400000000000000" pitchFamily="50" charset="-18"/>
      <p:regular r:id="rId13"/>
      <p:italic r:id="rId14"/>
    </p:embeddedFont>
    <p:embeddedFont>
      <p:font typeface="Adagio_Slab" panose="00000500000000000000" pitchFamily="50" charset="-18"/>
      <p:regular r:id="rId15"/>
      <p:italic r:id="rId1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5BD"/>
    <a:srgbClr val="3C3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454388" y="420360"/>
            <a:ext cx="2844806" cy="1336189"/>
          </a:xfrm>
          <a:prstGeom prst="rect">
            <a:avLst/>
          </a:prstGeom>
          <a:solidFill>
            <a:srgbClr val="3C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C4B5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" y="493581"/>
            <a:ext cx="2460955" cy="1189746"/>
          </a:xfrm>
          <a:prstGeom prst="rect">
            <a:avLst/>
          </a:prstGeom>
        </p:spPr>
      </p:pic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646313" y="2981711"/>
            <a:ext cx="8336820" cy="1325563"/>
          </a:xfrm>
        </p:spPr>
        <p:txBody>
          <a:bodyPr/>
          <a:lstStyle>
            <a:lvl1pPr>
              <a:defRPr>
                <a:solidFill>
                  <a:srgbClr val="C4B5BD"/>
                </a:solidFill>
                <a:latin typeface="Adagio_Slab Bold" panose="00000800000000000000" pitchFamily="50" charset="-18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99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08000" y="373592"/>
            <a:ext cx="8136467" cy="1325563"/>
          </a:xfrm>
        </p:spPr>
        <p:txBody>
          <a:bodyPr/>
          <a:lstStyle>
            <a:lvl1pPr>
              <a:defRPr>
                <a:solidFill>
                  <a:srgbClr val="3C3C4C"/>
                </a:solidFill>
                <a:latin typeface="Adagio_Slab Bold" panose="000008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08000" y="1817158"/>
            <a:ext cx="8136467" cy="3838575"/>
          </a:xfrm>
        </p:spPr>
        <p:txBody>
          <a:bodyPr/>
          <a:lstStyle>
            <a:lvl1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1pPr>
            <a:lvl2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2pPr>
            <a:lvl3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3pPr>
            <a:lvl4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4pPr>
            <a:lvl5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5pPr>
          </a:lstStyle>
          <a:p>
            <a:pPr lvl="0"/>
            <a:r>
              <a:rPr lang="pl-PL" dirty="0" smtClean="0"/>
              <a:t>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05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9A8D-E97F-49F7-9E1E-F59C1C662E89}" type="datetimeFigureOut">
              <a:rPr lang="pl-PL" smtClean="0"/>
              <a:t>2017-06-06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628F-1285-461C-B149-E4F1F758710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Podtytuł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10" name="Symbol zastępczy daty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49A8D-E97F-49F7-9E1E-F59C1C662E89}" type="datetimeFigureOut">
              <a:rPr lang="pl-PL" smtClean="0"/>
              <a:pPr/>
              <a:t>2017-06-06</a:t>
            </a:fld>
            <a:endParaRPr lang="pl-PL"/>
          </a:p>
        </p:txBody>
      </p:sp>
      <p:sp>
        <p:nvSpPr>
          <p:cNvPr id="11" name="Symbol zastępczy numeru slajdu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D4628F-1285-461C-B149-E4F1F758710A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203194" y="5638800"/>
            <a:ext cx="2463800" cy="1082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1" y="5854353"/>
            <a:ext cx="1371606" cy="6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27779" y="2895600"/>
            <a:ext cx="7072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C4B5BD"/>
                </a:solidFill>
                <a:latin typeface="Adagio_Slab Bold" panose="00000800000000000000" pitchFamily="50" charset="-18"/>
              </a:rPr>
              <a:t>Tytuł prezentacji</a:t>
            </a:r>
            <a:endParaRPr lang="pl-PL" sz="4400" dirty="0">
              <a:solidFill>
                <a:srgbClr val="C4B5BD"/>
              </a:solidFill>
              <a:latin typeface="Adagio_Slab Bold" panose="00000800000000000000" pitchFamily="50" charset="-1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7779" y="5918200"/>
            <a:ext cx="597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4B5BD"/>
                </a:solidFill>
                <a:latin typeface="Adagio_Slab Light" panose="00000400000000000000" pitchFamily="50" charset="-18"/>
              </a:rPr>
              <a:t>tekst</a:t>
            </a:r>
            <a:endParaRPr lang="pl-PL" sz="2800" dirty="0">
              <a:solidFill>
                <a:srgbClr val="C4B5BD"/>
              </a:solidFill>
              <a:latin typeface="Adagio_Slab Light" panose="000004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384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2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6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</Words>
  <Application>Microsoft Office PowerPoint</Application>
  <PresentationFormat>Panoramiczny</PresentationFormat>
  <Paragraphs>2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Calibri</vt:lpstr>
      <vt:lpstr>Adagio_Slab Bold</vt:lpstr>
      <vt:lpstr>Adagio_Slab Light</vt:lpstr>
      <vt:lpstr>Adagio_Slab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25</cp:revision>
  <dcterms:created xsi:type="dcterms:W3CDTF">2017-05-26T08:05:29Z</dcterms:created>
  <dcterms:modified xsi:type="dcterms:W3CDTF">2017-06-06T11:53:51Z</dcterms:modified>
</cp:coreProperties>
</file>